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996-F930-4D83-A8AC-B54A9A5CC70C}" type="datetimeFigureOut">
              <a:rPr lang="ko-KR" altLang="en-US" smtClean="0"/>
              <a:t>2016-09-28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64178-4030-448B-B17A-A7C7F05D4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200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6B996-F930-4D83-A8AC-B54A9A5CC70C}" type="datetimeFigureOut">
              <a:rPr lang="ko-KR" altLang="en-US" smtClean="0"/>
              <a:t>2016-09-28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64178-4030-448B-B17A-A7C7F05D4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50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ko-KR" sz="3200" b="1" smtClean="0">
                <a:solidFill>
                  <a:srgbClr val="FF0066"/>
                </a:solidFill>
                <a:latin typeface="Lucida Sans Unicode" pitchFamily="34" charset="0"/>
              </a:rPr>
              <a:t>Game Programming with DirectX</a:t>
            </a:r>
            <a:endParaRPr lang="en-US" altLang="ko-KR" sz="3200" b="1" dirty="0" smtClean="0">
              <a:solidFill>
                <a:srgbClr val="FF0066"/>
              </a:solidFill>
              <a:latin typeface="Lucida Sans Unicode" pitchFamily="34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42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(Mutiple Threads Render)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66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(Mutiple Threads Render)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493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902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36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1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73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3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0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039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20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57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29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81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063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렌더 타겟</a:t>
            </a:r>
            <a:r>
              <a:rPr lang="en-US" altLang="ko-KR" smtClean="0"/>
              <a:t>(Mutiple Render Targets)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22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032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592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7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0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(Mutithread Rendering)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4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(Mutiple Threads Render)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32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다중 쓰레드 렌더링</a:t>
            </a:r>
            <a:r>
              <a:rPr lang="en-US" altLang="ko-KR" smtClean="0"/>
              <a:t>(Mutiple Threads Render)</a:t>
            </a:r>
            <a:endParaRPr lang="ko-KR" altLang="en-US" dirty="0"/>
          </a:p>
        </p:txBody>
      </p:sp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35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화면 슬라이드 쇼(4:3)</PresentationFormat>
  <Paragraphs>23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맑은 고딕</vt:lpstr>
      <vt:lpstr>Arial</vt:lpstr>
      <vt:lpstr>Lucida Sans Unicode</vt:lpstr>
      <vt:lpstr>Office 테마</vt:lpstr>
      <vt:lpstr>Game Programming with DirectX</vt:lpstr>
      <vt:lpstr>다중 쓰레드 렌더링(Mutithread Rendering)</vt:lpstr>
      <vt:lpstr>다중 쓰레드 렌더링(Mutithread Rendering)</vt:lpstr>
      <vt:lpstr>다중 쓰레드 렌더링(Mutithread Rendering)</vt:lpstr>
      <vt:lpstr>다중 쓰레드 렌더링(Mutithread Rendering)</vt:lpstr>
      <vt:lpstr>다중 쓰레드 렌더링(Mutithread Rendering)</vt:lpstr>
      <vt:lpstr>다중 쓰레드 렌더링(Mutithread Rendering)</vt:lpstr>
      <vt:lpstr>다중 쓰레드 렌더링(Mutiple Threads Render)</vt:lpstr>
      <vt:lpstr>다중 쓰레드 렌더링(Mutiple Threads Render)</vt:lpstr>
      <vt:lpstr>다중 쓰레드 렌더링(Mutiple Threads Render)</vt:lpstr>
      <vt:lpstr>다중 쓰레드 렌더링(Mutiple Threads Render)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  <vt:lpstr>다중 렌더 타겟(Mutiple Render Targets)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with DirectX</dc:title>
  <dc:creator>Louis</dc:creator>
  <cp:lastModifiedBy>Louis</cp:lastModifiedBy>
  <cp:revision>1</cp:revision>
  <dcterms:created xsi:type="dcterms:W3CDTF">2016-09-27T16:55:17Z</dcterms:created>
  <dcterms:modified xsi:type="dcterms:W3CDTF">2016-09-27T16:55:17Z</dcterms:modified>
</cp:coreProperties>
</file>

<file path=docProps/thumbnail.jpeg>
</file>